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1" r:id="rId8"/>
    <p:sldId id="272" r:id="rId9"/>
    <p:sldId id="273" r:id="rId10"/>
    <p:sldId id="275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6826F2-A2B7-4EAC-AFAA-CF5B9457B6A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89E82F-317D-4B65-BE26-E7C99D8DF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1" y="1124744"/>
            <a:ext cx="7920880" cy="380071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effectLst/>
              </a:rPr>
              <a:t>Механизмы отбора на заключение договора о </a:t>
            </a:r>
            <a:r>
              <a:rPr lang="ru-RU" sz="3200" dirty="0">
                <a:effectLst/>
              </a:rPr>
              <a:t>целевом обучении по образовательным программам среднего профессионального и высшего образования</a:t>
            </a:r>
            <a:endParaRPr lang="ru-RU" sz="3000" dirty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750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.gabaraeva\Desktop\кво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179512" y="836712"/>
            <a:ext cx="4334501" cy="56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.gabaraeva\Desktop\квот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51" y="836711"/>
            <a:ext cx="4227773" cy="56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155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Утверждение квоты приема на целевое обучение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3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89844"/>
            <a:ext cx="64807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Приём документов для участия в конкурсном отборе претендентов на заключение договоров о целевом обучении в Республике Северная Осетия-Алания в 2024 году осуществляется с 1 марта по 30 апреля по </a:t>
            </a:r>
            <a:r>
              <a:rPr lang="ru-RU" dirty="0" smtClean="0"/>
              <a:t>адресам: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г</a:t>
            </a:r>
            <a:r>
              <a:rPr lang="ru-RU" dirty="0"/>
              <a:t>. Владикавказ, </a:t>
            </a:r>
            <a:r>
              <a:rPr lang="ru-RU" dirty="0" smtClean="0"/>
              <a:t>ул</a:t>
            </a:r>
            <a:r>
              <a:rPr lang="ru-RU" dirty="0"/>
              <a:t>. </a:t>
            </a:r>
            <a:r>
              <a:rPr lang="ru-RU" dirty="0" err="1"/>
              <a:t>Бутырина</a:t>
            </a:r>
            <a:r>
              <a:rPr lang="ru-RU" dirty="0"/>
              <a:t>, 7, </a:t>
            </a:r>
            <a:r>
              <a:rPr lang="ru-RU" dirty="0" err="1"/>
              <a:t>каб</a:t>
            </a:r>
            <a:r>
              <a:rPr lang="ru-RU" dirty="0"/>
              <a:t>. № 23 (II этаж)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14:00 до 17:00 (пн.-пт.), тел: 29-15-15, доб. 232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/>
              <a:t>Принять участие в отборе может любой желающий.</a:t>
            </a:r>
          </a:p>
          <a:p>
            <a:pPr algn="ctr"/>
            <a:r>
              <a:rPr lang="ru-RU" dirty="0"/>
              <a:t>Перечень документов, а также вся информация касательно целевого приёма размещены на официальном сайте Министерства по ссылке: https://mon.alania.gov.ru/pages/8557 или в разделе «Деятельность/Целевой прием»</a:t>
            </a:r>
          </a:p>
        </p:txBody>
      </p:sp>
    </p:spTree>
    <p:extLst>
      <p:ext uri="{BB962C8B-B14F-4D97-AF65-F5344CB8AC3E}">
        <p14:creationId xmlns:p14="http://schemas.microsoft.com/office/powerpoint/2010/main" val="258897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764704"/>
            <a:ext cx="6453336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1800" dirty="0" smtClean="0"/>
              <a:t>Приём </a:t>
            </a:r>
            <a:r>
              <a:rPr lang="ru-RU" sz="1800" dirty="0"/>
              <a:t>документов для участия в конкурсном отборе претендентов на заключение договоров о целевом обучении по специальностям и направлениям подготовки, относящимся к сфере медицины, </a:t>
            </a:r>
            <a:r>
              <a:rPr lang="ru-RU" sz="1800" dirty="0" smtClean="0"/>
              <a:t>осуществляется Министерством </a:t>
            </a:r>
            <a:r>
              <a:rPr lang="ru-RU" sz="1800" dirty="0"/>
              <a:t>здравоохранения Республики Северная Осетия-Алания, </a:t>
            </a: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 smtClean="0"/>
              <a:t>по </a:t>
            </a:r>
            <a:r>
              <a:rPr lang="ru-RU" sz="1800" dirty="0"/>
              <a:t>адресу: г. Владикавказ, ул. Нальчикская, д. 3а, </a:t>
            </a: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 err="1" smtClean="0"/>
              <a:t>каб</a:t>
            </a:r>
            <a:r>
              <a:rPr lang="ru-RU" sz="1800" dirty="0"/>
              <a:t>. № 23; с 14:00 до 17:00 (пн.-пт.), тел: 40-49-72.</a:t>
            </a:r>
          </a:p>
          <a:p>
            <a:pPr algn="ctr"/>
            <a:endParaRPr lang="ru-RU" sz="1800" dirty="0"/>
          </a:p>
          <a:p>
            <a:pPr marL="45720" indent="0" algn="ctr">
              <a:buNone/>
            </a:pPr>
            <a:r>
              <a:rPr lang="ru-RU" sz="1800" dirty="0"/>
              <a:t>Организация процедуры целевого приёма по направлениям подготовки и специальностям, относящимся к сфере культуры, возложена на Министерство культуры Республики Северная Осетия-Алания, расположенное по адресу: </a:t>
            </a: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 smtClean="0"/>
              <a:t>г</a:t>
            </a:r>
            <a:r>
              <a:rPr lang="ru-RU" sz="1800" dirty="0"/>
              <a:t>. Владикавказ, ул. </a:t>
            </a:r>
            <a:r>
              <a:rPr lang="ru-RU" sz="1800" dirty="0" err="1"/>
              <a:t>Джанаева</a:t>
            </a:r>
            <a:r>
              <a:rPr lang="ru-RU" sz="1800" dirty="0"/>
              <a:t>, д. 20, </a:t>
            </a:r>
            <a:r>
              <a:rPr lang="ru-RU" sz="1800" dirty="0" err="1"/>
              <a:t>каб</a:t>
            </a:r>
            <a:r>
              <a:rPr lang="ru-RU" sz="1800" dirty="0"/>
              <a:t>. № 5; </a:t>
            </a:r>
            <a:endParaRPr lang="ru-RU" sz="1800" dirty="0" smtClean="0"/>
          </a:p>
          <a:p>
            <a:pPr marL="45720" indent="0" algn="ctr">
              <a:buNone/>
            </a:pPr>
            <a:r>
              <a:rPr lang="ru-RU" sz="1800" dirty="0" smtClean="0"/>
              <a:t>с </a:t>
            </a:r>
            <a:r>
              <a:rPr lang="ru-RU" sz="1800" dirty="0"/>
              <a:t>09:00 до 13:00 (пн.-пт.), тел. 50-15-76.</a:t>
            </a:r>
          </a:p>
        </p:txBody>
      </p:sp>
    </p:spTree>
    <p:extLst>
      <p:ext uri="{BB962C8B-B14F-4D97-AF65-F5344CB8AC3E}">
        <p14:creationId xmlns:p14="http://schemas.microsoft.com/office/powerpoint/2010/main" val="324636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92696"/>
            <a:ext cx="4032448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Перечень нормативной документации</a:t>
            </a:r>
          </a:p>
          <a:p>
            <a:pPr algn="just"/>
            <a:r>
              <a:rPr lang="ru-RU" sz="1400" dirty="0" smtClean="0"/>
              <a:t>Федеральный </a:t>
            </a:r>
            <a:r>
              <a:rPr lang="ru-RU" sz="1400" dirty="0"/>
              <a:t>закон от 29.12.2012 № 273-ФЗ «Об образовании в Российской Федерации</a:t>
            </a:r>
            <a:r>
              <a:rPr lang="ru-RU" sz="1400" dirty="0" smtClean="0"/>
              <a:t>».</a:t>
            </a:r>
            <a:endParaRPr lang="ru-RU" sz="1400" dirty="0"/>
          </a:p>
          <a:p>
            <a:pPr algn="just"/>
            <a:r>
              <a:rPr lang="ru-RU" sz="1400" dirty="0"/>
              <a:t>Постановление Правительства РФ от 13.10.2020 № 1681 «О целевом обучении по образовательным программам среднего профессионального и высшего образования</a:t>
            </a:r>
            <a:r>
              <a:rPr lang="ru-RU" sz="1400" dirty="0" smtClean="0"/>
              <a:t>».</a:t>
            </a:r>
            <a:endParaRPr lang="ru-RU" sz="1400" dirty="0"/>
          </a:p>
          <a:p>
            <a:pPr algn="just"/>
            <a:r>
              <a:rPr lang="ru-RU" sz="1400" dirty="0"/>
              <a:t>Распоряжение Правительства Российской Федерации по установлению квоты приема на целевое обучение по образовательным программам высшего образования за счет бюджетных ассигнований федерального бюджета (утверждается ежегодно Правительством Российской Федерации</a:t>
            </a:r>
            <a:r>
              <a:rPr lang="ru-RU" sz="1400" dirty="0" smtClean="0"/>
              <a:t>).</a:t>
            </a:r>
            <a:endParaRPr lang="ru-RU" sz="1400" dirty="0"/>
          </a:p>
          <a:p>
            <a:pPr algn="just"/>
            <a:r>
              <a:rPr lang="ru-RU" sz="1400" dirty="0"/>
              <a:t>Постановление Правительства Республики Северная Осетия-Алания от 27.06.2019 № 226 «Об организации отбора претендентов на заключение договора о целевом обучении по образовательным программам среднего профессионального и высшего образования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691045"/>
            <a:ext cx="3744416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Прием  документов </a:t>
            </a:r>
          </a:p>
          <a:p>
            <a:pPr algn="ctr"/>
            <a:r>
              <a:rPr lang="ru-RU" sz="1400" dirty="0"/>
              <a:t>для участия в отборе претендентов на заключение договоров о целевом обучении осуществляется в период с </a:t>
            </a:r>
            <a:r>
              <a:rPr lang="ru-RU" sz="1400" dirty="0" smtClean="0"/>
              <a:t>1 марта </a:t>
            </a:r>
            <a:r>
              <a:rPr lang="ru-RU" sz="1400" dirty="0"/>
              <a:t>по 30 апреля.</a:t>
            </a:r>
          </a:p>
          <a:p>
            <a:pPr algn="ctr"/>
            <a:r>
              <a:rPr lang="ru-RU" sz="1400" dirty="0"/>
              <a:t>	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Перечень основных документов:</a:t>
            </a:r>
          </a:p>
          <a:p>
            <a:pPr algn="ctr"/>
            <a:r>
              <a:rPr lang="ru-RU" sz="1400" dirty="0"/>
              <a:t> - заявление по установленной форме</a:t>
            </a:r>
          </a:p>
          <a:p>
            <a:pPr algn="ctr"/>
            <a:r>
              <a:rPr lang="ru-RU" sz="1400" dirty="0"/>
              <a:t> - согласие на обработку персональных данных по форме</a:t>
            </a:r>
          </a:p>
          <a:p>
            <a:pPr algn="ctr"/>
            <a:r>
              <a:rPr lang="ru-RU" sz="1400" dirty="0"/>
              <a:t> - гарантийное письмо от работодателя</a:t>
            </a:r>
          </a:p>
          <a:p>
            <a:pPr algn="ctr"/>
            <a:r>
              <a:rPr lang="ru-RU" sz="1400" dirty="0"/>
              <a:t> - копия паспорта</a:t>
            </a:r>
          </a:p>
          <a:p>
            <a:pPr algn="ctr"/>
            <a:r>
              <a:rPr lang="ru-RU" sz="1400" dirty="0"/>
              <a:t> - сведения о результатах освоения гражданином образовательных программ . </a:t>
            </a:r>
          </a:p>
          <a:p>
            <a:pPr algn="ctr"/>
            <a:r>
              <a:rPr lang="ru-RU" sz="1400" dirty="0"/>
              <a:t>	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Отбор осуществляется Комиссией:</a:t>
            </a:r>
          </a:p>
          <a:p>
            <a:pPr algn="ctr"/>
            <a:r>
              <a:rPr lang="ru-RU" sz="1400" dirty="0"/>
              <a:t> - по итогам  единого государственного экзамена, </a:t>
            </a:r>
          </a:p>
          <a:p>
            <a:pPr algn="ctr"/>
            <a:r>
              <a:rPr lang="ru-RU" sz="1400" dirty="0"/>
              <a:t> - по среднему баллу успеваемости, рассчитанному на основании сведений, содержащихся в зачетных книжках или приложениях к дипломам.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06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ngsana New" pitchFamily="18" charset="-34"/>
              </a:rPr>
              <a:t>Порядок отбора и заключения договоров о целевом обучении</a:t>
            </a:r>
            <a:endParaRPr lang="ru-RU" b="1" dirty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732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92696"/>
            <a:ext cx="619268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8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69674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691276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3"/>
            <a:ext cx="6768752" cy="56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.gabaraeva\Desktop\ВСЕ ФАЙЛЫ\1.ЦЕЛЕВОЙ ПРИЕМ 2019, 2020\1.2023\5.Прочие письма и обращения\1359п\Pictures\Зая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0587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1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.gabaraeva\Desktop\ВСЕ ФАЙЛЫ\1.ЦЕЛЕВОЙ ПРИЕМ 2019, 2020\1.2023\5.Прочие письма и обращения\1359п\Pictures\Сог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0" y="650922"/>
            <a:ext cx="879053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5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.gabaraeva\Desktop\ВСЕ ФАЙЛЫ\1.ЦЕЛЕВОЙ ПРИЕМ 2019, 2020\1.2023\5.Прочие письма и обращения\1359п\Pictures\г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05" y="154313"/>
            <a:ext cx="4843422" cy="65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368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373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Механизмы отбора на заключение договора о целевом обучении по образовательным программам среднего профессионального и высшего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заключении договоров о целевом обучении на педагогические направления</dc:title>
  <dc:creator>Габараева Лаура Джемаловна</dc:creator>
  <cp:lastModifiedBy>Габараева Лаура Джемаловна</cp:lastModifiedBy>
  <cp:revision>34</cp:revision>
  <dcterms:created xsi:type="dcterms:W3CDTF">2023-11-07T13:14:38Z</dcterms:created>
  <dcterms:modified xsi:type="dcterms:W3CDTF">2024-04-15T08:42:31Z</dcterms:modified>
</cp:coreProperties>
</file>