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F91E-CC7E-41DE-81E6-E11A3C748E4F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E81EF-A994-4BD9-B8A7-310105760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CB8CCB-1627-455E-BAD9-C3D031C02C1D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ABB80A-4EDB-476D-BB1A-8691AA3C0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zuarikau.osedu2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7809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Рубрики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553013"/>
            <a:ext cx="162328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знаний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81128"/>
            <a:ext cx="162328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мира и добра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4581128"/>
            <a:ext cx="221536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ногу со  спортом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95592" y="3103126"/>
            <a:ext cx="457200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/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2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СОШ с.Дзуарикау</a:t>
            </a:r>
          </a:p>
          <a:p>
            <a:pPr lvl="0"/>
            <a:r>
              <a:rPr lang="ru-RU" sz="2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Редакторзам.по</a:t>
            </a: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ВР  </a:t>
            </a:r>
            <a:r>
              <a:rPr lang="ru-RU" sz="20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Рамонова</a:t>
            </a: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Ф.Б.</a:t>
            </a:r>
            <a:endParaRPr lang="ru-RU" sz="2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Корреспонденты :</a:t>
            </a:r>
          </a:p>
          <a:p>
            <a:pPr lvl="0"/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Бестаева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lvl="0"/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Хаутова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</a:p>
          <a:p>
            <a:pPr lvl="0"/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Шавлохова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</a:p>
          <a:p>
            <a:pPr lvl="0">
              <a:defRPr/>
            </a:pPr>
            <a:r>
              <a:rPr lang="ru-RU" sz="2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Ул.Бр.Газдановых</a:t>
            </a:r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,11 </a:t>
            </a:r>
          </a:p>
          <a:p>
            <a:pPr lvl="0">
              <a:defRPr/>
            </a:pP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0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20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www.dzuarikau.osedu2.ru</a:t>
            </a:r>
            <a:endParaRPr lang="ru-RU" sz="20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572304"/>
            <a:ext cx="244827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 сентябрь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484784"/>
            <a:ext cx="7200800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Школьная орбита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188640"/>
            <a:ext cx="69847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СОШ с.Дзуарикау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52" y="3326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 rot="19594290">
            <a:off x="-17388" y="277782"/>
            <a:ext cx="14401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Газета №1 сентябрь 2022г</a:t>
            </a:r>
          </a:p>
        </p:txBody>
      </p:sp>
    </p:spTree>
    <p:extLst>
      <p:ext uri="{BB962C8B-B14F-4D97-AF65-F5344CB8AC3E}">
        <p14:creationId xmlns:p14="http://schemas.microsoft.com/office/powerpoint/2010/main" val="68247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620688"/>
            <a:ext cx="525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редактора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214" y="3429000"/>
            <a:ext cx="3203848" cy="34163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Осень-золотая пора, полная надежд. Не зря учебный год начинается в эту прекрасную пору. Для кого-то это первый учебный год. Для кого-то последний школьный. Но всем хочется пожелать, чтобы для всех он был плодотворным и значимым! Успешного учебного года Вам, дорогие друзья!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214" y="2817058"/>
            <a:ext cx="31976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От редактора</a:t>
            </a:r>
          </a:p>
        </p:txBody>
      </p:sp>
    </p:spTree>
    <p:extLst>
      <p:ext uri="{BB962C8B-B14F-4D97-AF65-F5344CB8AC3E}">
        <p14:creationId xmlns:p14="http://schemas.microsoft.com/office/powerpoint/2010/main" val="161364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-948"/>
            <a:ext cx="4716015" cy="2585323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Первый раз</a:t>
            </a:r>
          </a:p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 в первый класс!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0"/>
            <a:ext cx="4427984" cy="56477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и пролетело время летних каникул. И распахнула школа двери, для встречи нового учебного года. Особенным, этот теплый, солнечный день стал для первоклассников</a:t>
            </a:r>
            <a:r>
              <a:rPr lang="ru-RU" sz="19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Напутственные слова  с пожеланиями успехов в учебе, в исследовательской работе, успешной сдачи ОГЭ И ЕГЭ,  </a:t>
            </a:r>
            <a:r>
              <a:rPr lang="ru-RU" sz="19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крепкого здоровья, директора школы </a:t>
            </a:r>
            <a:r>
              <a:rPr lang="ru-RU" sz="19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Р.К.Газдановой</a:t>
            </a:r>
            <a:r>
              <a:rPr lang="ru-RU" sz="19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 и дедушки одного из первоклассников </a:t>
            </a:r>
            <a:r>
              <a:rPr lang="ru-RU" sz="19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Тигиева</a:t>
            </a:r>
            <a:r>
              <a:rPr lang="ru-RU" sz="19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А..</a:t>
            </a:r>
            <a:r>
              <a:rPr 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надолго запомнятся мальчишкам и девчонкам. Перед тем, как  сделать первые шаги в мир знаний, первоклассники вместе с одиннадцатиклассниками,  и своими родителями посадили дерево-тую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Аллею Первоклассников.</a:t>
            </a:r>
            <a:r>
              <a:rPr lang="ru-RU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Теперь они будут ухаживать за своим деревом  весь период обучения в школе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11C511-BC94-4415-834C-2B05A425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27"/>
            <a:ext cx="4716015" cy="53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Б в 4 класс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6156176" cy="5949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895"/>
            <a:ext cx="91440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Уроки МИРА и ДОБРА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908721"/>
            <a:ext cx="3131840" cy="60016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этот же день во всех классах прошли уроки Мира и Доброты. Урок проходил  во всех классах по-разному .   Учащиеся 6 класса в конце урока вырезали белые журавлики и каждый написал на них свои пожелания. «Миру- мир»- это мечта всех детей. Дети 7 класса написали эссе на тему : «Что такое доброта?»</a:t>
            </a:r>
          </a:p>
        </p:txBody>
      </p:sp>
    </p:spTree>
    <p:extLst>
      <p:ext uri="{BB962C8B-B14F-4D97-AF65-F5344CB8AC3E}">
        <p14:creationId xmlns:p14="http://schemas.microsoft.com/office/powerpoint/2010/main" val="274083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5103674"/>
            <a:ext cx="874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Школьные будни в школе теперь начинаются с единого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классного часа «Разговоры о важном». А до начала уроков с поднятия флага Российской Федерации и исполнения Гимна РФ.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классный час :»Разговоры о важном»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F8899F-0A63-4A5E-A35B-F20E5FF18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3" b="2750"/>
          <a:stretch/>
        </p:blipFill>
        <p:spPr>
          <a:xfrm>
            <a:off x="1" y="1446549"/>
            <a:ext cx="4571997" cy="3657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5FDE8-BDEF-4C3A-8C2A-5D332CF28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6548"/>
            <a:ext cx="4571998" cy="36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293096"/>
            <a:ext cx="9144000" cy="2304256"/>
          </a:xfrm>
        </p:spPr>
        <p:txBody>
          <a:bodyPr>
            <a:noAutofit/>
          </a:bodyPr>
          <a:lstStyle/>
          <a:p>
            <a:pPr algn="ctr"/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Cегодня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24 сентября прошел традиционный осенний кросс,  памяти Братьев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Газдановых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всех павших в годы Великой Отечественной войны односельчан. В этом спортивном мероприятии вместе со старшеклассниками активное участие приняли и первоклассники. 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Самыми активными оказались ученики 8 класса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получили больше всех грамот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стали обладателями переходящего кубка.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за здоровый образ жизни! 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4 сент на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312368" cy="3456384"/>
          </a:xfrm>
          <a:prstGeom prst="rect">
            <a:avLst/>
          </a:prstGeom>
        </p:spPr>
      </p:pic>
      <p:pic>
        <p:nvPicPr>
          <p:cNvPr id="7" name="Рисунок 6" descr="24 сент стар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764704"/>
            <a:ext cx="3101359" cy="34563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91880" y="1844824"/>
            <a:ext cx="22322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порт </a:t>
            </a:r>
          </a:p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сила</a:t>
            </a:r>
          </a:p>
        </p:txBody>
      </p:sp>
    </p:spTree>
    <p:extLst>
      <p:ext uri="{BB962C8B-B14F-4D97-AF65-F5344CB8AC3E}">
        <p14:creationId xmlns:p14="http://schemas.microsoft.com/office/powerpoint/2010/main" val="80903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268760"/>
            <a:ext cx="3744416" cy="341632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сентябре</a:t>
            </a:r>
          </a:p>
          <a:p>
            <a:r>
              <a:rPr lang="ru-RU" dirty="0"/>
              <a:t> В сентябре играет ветерок </a:t>
            </a:r>
          </a:p>
          <a:p>
            <a:r>
              <a:rPr lang="ru-RU" dirty="0"/>
              <a:t>С листьями опавшими красиво, Провожает в школу на урок,</a:t>
            </a:r>
          </a:p>
          <a:p>
            <a:r>
              <a:rPr lang="ru-RU" dirty="0"/>
              <a:t> Волосы нам путает игриво.</a:t>
            </a:r>
          </a:p>
          <a:p>
            <a:r>
              <a:rPr lang="ru-RU" dirty="0"/>
              <a:t> В листопаде осень закружит, Разукрасив листья в желтый цвет. Золотая осень к нам спешит, </a:t>
            </a:r>
          </a:p>
          <a:p>
            <a:r>
              <a:rPr lang="ru-RU" dirty="0"/>
              <a:t>И не спросит, ждем ее иль нет.</a:t>
            </a:r>
          </a:p>
          <a:p>
            <a:r>
              <a:rPr lang="ru-RU" dirty="0"/>
              <a:t>                                       Л.Ким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869160"/>
            <a:ext cx="3024336" cy="175432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сентябре</a:t>
            </a:r>
          </a:p>
          <a:p>
            <a:r>
              <a:rPr lang="ru-RU" dirty="0"/>
              <a:t> В сентябре, в сентябре</a:t>
            </a:r>
          </a:p>
          <a:p>
            <a:r>
              <a:rPr lang="ru-RU" dirty="0"/>
              <a:t> Много листьев на земле </a:t>
            </a:r>
          </a:p>
          <a:p>
            <a:r>
              <a:rPr lang="ru-RU" dirty="0"/>
              <a:t>Желтые и красные! Все такие разные!                </a:t>
            </a:r>
          </a:p>
          <a:p>
            <a:r>
              <a:rPr lang="ru-RU" dirty="0"/>
              <a:t>                 Н. Язева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780928"/>
            <a:ext cx="3960440" cy="203132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«Грустный сентябрь»</a:t>
            </a:r>
          </a:p>
          <a:p>
            <a:r>
              <a:rPr lang="ru-RU" dirty="0"/>
              <a:t> Грустный сентябрь, </a:t>
            </a:r>
          </a:p>
          <a:p>
            <a:r>
              <a:rPr lang="ru-RU" dirty="0"/>
              <a:t>Дожди непрерывные, </a:t>
            </a:r>
          </a:p>
          <a:p>
            <a:r>
              <a:rPr lang="ru-RU" dirty="0"/>
              <a:t>Тучам-громадам не видно конца, </a:t>
            </a:r>
          </a:p>
          <a:p>
            <a:r>
              <a:rPr lang="ru-RU" dirty="0"/>
              <a:t>Вот уж поникли рябина да </a:t>
            </a:r>
            <a:r>
              <a:rPr lang="ru-RU" dirty="0" err="1"/>
              <a:t>ивушка</a:t>
            </a:r>
            <a:r>
              <a:rPr lang="ru-RU" dirty="0"/>
              <a:t>, </a:t>
            </a:r>
          </a:p>
          <a:p>
            <a:r>
              <a:rPr lang="ru-RU" dirty="0"/>
              <a:t>Тихо кивают они у крыльца.</a:t>
            </a:r>
          </a:p>
          <a:p>
            <a:r>
              <a:rPr lang="ru-RU" dirty="0"/>
              <a:t>                                      Ирис Ревю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869160"/>
            <a:ext cx="3851920" cy="175432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Сентябрь </a:t>
            </a:r>
          </a:p>
          <a:p>
            <a:r>
              <a:rPr lang="ru-RU" dirty="0"/>
              <a:t>Сентябрь. Прозвенел звонок,</a:t>
            </a:r>
          </a:p>
          <a:p>
            <a:r>
              <a:rPr lang="ru-RU" dirty="0"/>
              <a:t> Малышка в первый класс шагает. </a:t>
            </a:r>
          </a:p>
          <a:p>
            <a:r>
              <a:rPr lang="ru-RU" dirty="0"/>
              <a:t>И жёлтых листиков клубок, </a:t>
            </a:r>
          </a:p>
          <a:p>
            <a:r>
              <a:rPr lang="ru-RU" dirty="0"/>
              <a:t>По небу ветерок гоняет.</a:t>
            </a:r>
          </a:p>
          <a:p>
            <a:r>
              <a:rPr lang="ru-RU" dirty="0"/>
              <a:t>                                      А. </a:t>
            </a:r>
            <a:r>
              <a:rPr lang="ru-RU" dirty="0" err="1"/>
              <a:t>Мецгер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908720"/>
            <a:ext cx="4572000" cy="175432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ru-RU" dirty="0"/>
              <a:t>Храни меня, сентябрь, от этих дней</a:t>
            </a:r>
          </a:p>
          <a:p>
            <a:r>
              <a:rPr lang="ru-RU" dirty="0"/>
              <a:t>Храни меня, сентябрь, от этих дней,</a:t>
            </a:r>
            <a:br>
              <a:rPr lang="ru-RU" dirty="0"/>
            </a:br>
            <a:r>
              <a:rPr lang="ru-RU" dirty="0"/>
              <a:t>Когда сильна осенняя кручина,</a:t>
            </a:r>
            <a:br>
              <a:rPr lang="ru-RU" dirty="0"/>
            </a:br>
            <a:r>
              <a:rPr lang="ru-RU" dirty="0"/>
              <a:t>И сиротливо просится с ветвей</a:t>
            </a:r>
            <a:br>
              <a:rPr lang="ru-RU" dirty="0"/>
            </a:br>
            <a:r>
              <a:rPr lang="ru-RU" dirty="0"/>
              <a:t>Ко мне в пригоршню мокрая рябина...</a:t>
            </a:r>
            <a:r>
              <a:rPr lang="ru-RU" i="1" dirty="0"/>
              <a:t>         </a:t>
            </a:r>
          </a:p>
          <a:p>
            <a:r>
              <a:rPr lang="ru-RU" i="1" dirty="0"/>
              <a:t>                               Вячеслав Арасланов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0"/>
            <a:ext cx="686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Стихи про сентябрь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476</TotalTime>
  <Words>444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restart</cp:lastModifiedBy>
  <cp:revision>48</cp:revision>
  <dcterms:created xsi:type="dcterms:W3CDTF">2017-10-08T17:52:16Z</dcterms:created>
  <dcterms:modified xsi:type="dcterms:W3CDTF">2022-12-14T16:25:21Z</dcterms:modified>
</cp:coreProperties>
</file>