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4" r:id="rId5"/>
    <p:sldId id="275" r:id="rId6"/>
    <p:sldId id="276" r:id="rId7"/>
    <p:sldId id="259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3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73303" autoAdjust="0"/>
  </p:normalViewPr>
  <p:slideViewPr>
    <p:cSldViewPr>
      <p:cViewPr varScale="1">
        <p:scale>
          <a:sx n="70" d="100"/>
          <a:sy n="70" d="100"/>
        </p:scale>
        <p:origin x="11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26" y="-8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D41F-1AD9-4E35-BEA3-6F345A1714A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8BC2F-FB25-4026-884D-7A563118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3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101C9-5E34-4AC0-9148-7CE5F149F688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84FF-8F07-4D6F-9CAF-BD5B98218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8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79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91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32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0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2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1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75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2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56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9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1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43AB-1728-4EDB-B780-C17F0FD23B68}" type="datetime1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286C-84CA-45F7-942E-CDC66404E60F}" type="datetime1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0265-A732-4835-8CD6-D20EB398F3B0}" type="datetime1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284F-0DB5-4E55-AEC8-E9D564DAEE01}" type="datetime1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25E2-9DF3-4C6E-A834-A2B34561E10D}" type="datetime1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9D39-1390-4679-95F2-A138B1CD33F6}" type="datetime1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4A46-68C6-4D8F-B2EA-19B779430EA3}" type="datetime1">
              <a:rPr lang="ru-RU" smtClean="0"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B0D-1E96-4979-B567-47FDBB680820}" type="datetime1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C79C-A146-4629-8E28-2586F86DA348}" type="datetime1">
              <a:rPr lang="ru-RU" smtClean="0"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5E89-8CE5-4616-8B56-EFBDBD4BD833}" type="datetime1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671-251F-445D-8618-AFE4DF50A97C}" type="datetime1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1B051-CD41-4AB8-B13D-C22884C1AEBC}" type="datetime1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05026"/>
            <a:ext cx="2056308" cy="1759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lt1">
              <a:alpha val="54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495) 276-87-98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CB8A8130-010E-463A-9030-8FD56A69A9D0}"/>
              </a:ext>
            </a:extLst>
          </p:cNvPr>
          <p:cNvSpPr txBox="1">
            <a:spLocks/>
          </p:cNvSpPr>
          <p:nvPr/>
        </p:nvSpPr>
        <p:spPr>
          <a:xfrm>
            <a:off x="395535" y="2420888"/>
            <a:ext cx="8459787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Правила заполнения бланков </a:t>
            </a:r>
            <a:r>
              <a:rPr lang="ru-RU" sz="32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32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endParaRPr lang="ru-RU" sz="3200" b="1" dirty="0">
              <a:solidFill>
                <a:srgbClr val="0066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№1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43" y="764704"/>
            <a:ext cx="8797962" cy="2088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894" y="3140968"/>
            <a:ext cx="8797962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в области замены ошибочных ответов на задания с кратким ответом будет заполнено поле для номера задания, а новый ответ не внесен, то для оценивания будет использоваться пустой ответ (т.е. задание будет засчитано невыполненным).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в случае неправильного указания номера задания в области замены ошибочных ответов, неправильный номер задания следует зачеркнуть.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821090"/>
            <a:ext cx="64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</a:t>
            </a:r>
            <a:endParaRPr lang="ru-RU" sz="20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stCxn id="10" idx="0"/>
          </p:cNvCxnSpPr>
          <p:nvPr/>
        </p:nvCxnSpPr>
        <p:spPr>
          <a:xfrm flipH="1" flipV="1">
            <a:off x="1187624" y="1077184"/>
            <a:ext cx="3499251" cy="20637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64088" y="2204864"/>
            <a:ext cx="33227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№1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8" y="692696"/>
            <a:ext cx="8136904" cy="52864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4168" y="3140968"/>
            <a:ext cx="2602632" cy="2880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79512" y="5949280"/>
            <a:ext cx="3024336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Дополнительные материалы по данной теме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9" y="260648"/>
            <a:ext cx="6366204" cy="5976664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№2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2" y="479078"/>
            <a:ext cx="4158321" cy="587727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4088" y="618316"/>
            <a:ext cx="3096344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Регистрационная часть бланка участником не заполняется. Она заполнена типографическим способом.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852" y="592138"/>
            <a:ext cx="4113132" cy="1252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3"/>
            <a:endCxn id="7" idx="1"/>
          </p:cNvCxnSpPr>
          <p:nvPr/>
        </p:nvCxnSpPr>
        <p:spPr>
          <a:xfrm>
            <a:off x="4427984" y="1218481"/>
            <a:ext cx="9361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3246" y="3417714"/>
            <a:ext cx="252461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 № 2 двухсторонний.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Дополнительный Бланк ответов №2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0422"/>
            <a:ext cx="4176464" cy="590291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535488" y="1124744"/>
            <a:ext cx="4573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по просьбе участника при заполнении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 БО №2.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ДБО №2 организатор обязан указать номер листа бланка, начиная с номера «2».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«Код предмета», «Название предмета» заполняет участник.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Полня «Лист №», «Номер варианта», «Номер КИМ»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ОРГАНИЗАТОР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Дополнительный Бланк ответов №2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96862"/>
            <a:ext cx="4109060" cy="580999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394282" y="908720"/>
            <a:ext cx="4572000" cy="2075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Поля «Регион», «Код предмета», «Название предмета», «Номер варианта», «Номер КИМ» заполнены типографическим способом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 заполняются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Поле «Лист №» заполняет организатор.</a:t>
            </a:r>
            <a:endPara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733256"/>
            <a:ext cx="396044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CB8A8130-010E-463A-9030-8FD56A69A9D0}"/>
              </a:ext>
            </a:extLst>
          </p:cNvPr>
          <p:cNvSpPr txBox="1">
            <a:spLocks/>
          </p:cNvSpPr>
          <p:nvPr/>
        </p:nvSpPr>
        <p:spPr>
          <a:xfrm>
            <a:off x="395536" y="2276872"/>
            <a:ext cx="8459787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006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3200" b="1" dirty="0">
              <a:solidFill>
                <a:srgbClr val="0066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Основополагающие документы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674" y="983556"/>
            <a:ext cx="4914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9 приложения  № 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письму Рособрнадзора                   от 27.12.2017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10-870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30" y="980728"/>
            <a:ext cx="3458170" cy="462612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868140"/>
            <a:ext cx="3096344" cy="439590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Образы бланков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3"/>
            <a:ext cx="4042135" cy="571305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70" y="476672"/>
            <a:ext cx="4042135" cy="571305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1084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Образы бланков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92138"/>
            <a:ext cx="4010445" cy="566826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2138"/>
            <a:ext cx="4010445" cy="566826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078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cover/>
      </p:transition>
    </mc:Choice>
    <mc:Fallback xmlns="">
      <p:transition spd="slow" advClick="0" advTm="4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Образы бланков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2" y="479078"/>
            <a:ext cx="4158321" cy="58772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1092"/>
            <a:ext cx="4158321" cy="58772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1897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cover/>
      </p:transition>
    </mc:Choice>
    <mc:Fallback xmlns="">
      <p:transition spd="slow" advClick="0" advTm="4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Образы бланков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2634"/>
            <a:ext cx="4107373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cover/>
      </p:transition>
    </mc:Choice>
    <mc:Fallback xmlns="">
      <p:transition spd="slow" advClick="0" advTm="4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№1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77" y="592138"/>
            <a:ext cx="4010445" cy="566826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625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№1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08782"/>
            <a:ext cx="8855072" cy="52684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1628800"/>
            <a:ext cx="5328592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2420889"/>
            <a:ext cx="2592288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Бланк ответов №1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98" y="592138"/>
            <a:ext cx="9158798" cy="593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83671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 О 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964" y="120604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1  3  7   ,  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187" y="2524670"/>
            <a:ext cx="4073103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ответ записывается слева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номера задания,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отдельную ячейку. </a:t>
            </a:r>
          </a:p>
        </p:txBody>
      </p:sp>
      <p:cxnSp>
        <p:nvCxnSpPr>
          <p:cNvPr id="14" name="Прямая со стрелкой 13"/>
          <p:cNvCxnSpPr>
            <a:stCxn id="10" idx="0"/>
          </p:cNvCxnSpPr>
          <p:nvPr/>
        </p:nvCxnSpPr>
        <p:spPr>
          <a:xfrm flipH="1" flipV="1">
            <a:off x="1763688" y="1575376"/>
            <a:ext cx="849051" cy="9492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3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</TotalTime>
  <Words>300</Words>
  <Application>Microsoft Office PowerPoint</Application>
  <PresentationFormat>Экран (4:3)</PresentationFormat>
  <Paragraphs>65</Paragraphs>
  <Slides>16</Slides>
  <Notes>12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Основополагающие документы</vt:lpstr>
      <vt:lpstr>Образы бланков</vt:lpstr>
      <vt:lpstr>Образы бланков</vt:lpstr>
      <vt:lpstr>Образы бланков</vt:lpstr>
      <vt:lpstr>Образы бланков</vt:lpstr>
      <vt:lpstr>Бланк ответов №1</vt:lpstr>
      <vt:lpstr>Бланк ответов №1</vt:lpstr>
      <vt:lpstr>Бланк ответов №1</vt:lpstr>
      <vt:lpstr>Бланк ответов №1</vt:lpstr>
      <vt:lpstr>Бланк ответов №1</vt:lpstr>
      <vt:lpstr>Презентация PowerPoint</vt:lpstr>
      <vt:lpstr>Бланк ответов №2</vt:lpstr>
      <vt:lpstr>Дополнительный Бланк ответов №2</vt:lpstr>
      <vt:lpstr>Дополнительный Бланк ответов №2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Пользователь Windows</cp:lastModifiedBy>
  <cp:revision>417</cp:revision>
  <cp:lastPrinted>2018-01-29T08:15:39Z</cp:lastPrinted>
  <dcterms:created xsi:type="dcterms:W3CDTF">2015-09-28T12:26:45Z</dcterms:created>
  <dcterms:modified xsi:type="dcterms:W3CDTF">2019-09-18T14:33:00Z</dcterms:modified>
  <cp:contentStatus/>
</cp:coreProperties>
</file>